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90" r:id="rId4"/>
    <p:sldId id="291" r:id="rId5"/>
    <p:sldId id="292" r:id="rId6"/>
    <p:sldId id="259" r:id="rId7"/>
    <p:sldId id="267" r:id="rId8"/>
    <p:sldId id="270" r:id="rId9"/>
    <p:sldId id="257" r:id="rId10"/>
    <p:sldId id="269" r:id="rId11"/>
    <p:sldId id="262" r:id="rId12"/>
    <p:sldId id="268" r:id="rId13"/>
    <p:sldId id="28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7" r:id="rId32"/>
    <p:sldId id="26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92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023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28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0325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736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079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1714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7658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2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17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43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E793-A052-4CEF-A0EA-76E163F751E6}" type="datetimeFigureOut">
              <a:rPr lang="en-CA" smtClean="0"/>
              <a:t>2015-04-14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C4939-60F3-43DA-8948-8A79FD078C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263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Williams Lake TSA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Enhanced Stocking Standards</a:t>
            </a:r>
          </a:p>
          <a:p>
            <a:r>
              <a:rPr lang="en-CA" dirty="0" smtClean="0"/>
              <a:t>Proposal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764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590"/>
            <a:ext cx="7976226" cy="608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1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381059" cy="518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2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13" y="980728"/>
            <a:ext cx="8587358" cy="491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04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20" cy="637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6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hamm\AppData\Local\Microsoft\Windows\Temporary Internet Files\Content.Outlook\RW4AXGSP\DSCN00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78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 descr="http://www.for.gov.bc.ca/hfp/publications/00198/1%20to%2050/fi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2603"/>
            <a:ext cx="81009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6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http://www.for.gov.bc.ca/hfp/publications/00198/51%20to%20100/fig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6712"/>
            <a:ext cx="590390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28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hamm\AppData\Local\Microsoft\Windows\Temporary Internet Files\Content.Outlook\RW4AXGSP\Hen ingram sx t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http://www.for.gov.bc.ca/hfp/publications/00198/151%20to%20200/fig1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3823565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4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hamm\AppData\Local\Microsoft\Windows\Temporary Internet Files\Content.Outlook\RW4AXGSP\DSCN0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63944" y="1064449"/>
            <a:ext cx="5854339" cy="439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75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www.for.gov.bc.ca/hfp/publications/00198/251%20to%20300/fig2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43159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mhamm\AppData\Local\Microsoft\Windows\Temporary Internet Files\Content.Outlook\RW4AXGSP\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02920"/>
            <a:ext cx="7802880" cy="58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13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www.for.gov.bc.ca/hfp/publications/00198/251%20to%20300/fig2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43159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28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hamm\AppData\Local\Microsoft\Windows\Temporary Internet Files\Content.Outlook\RW4AXGSP\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45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mhamm\AppData\Local\Microsoft\Windows\Temporary Internet Files\Content.Outlook\RW4AXGSP\photo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0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mhamm\AppData\Local\Microsoft\Windows\Temporary Internet Files\Content.Outlook\RW4AXGSP\photo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06290" y="1210135"/>
            <a:ext cx="5796136" cy="43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hamm\AppData\Local\Microsoft\Windows\Temporary Internet Files\Content.Outlook\RW4AXGSP\photo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11"/>
            <a:ext cx="9144000" cy="682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8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hamm\AppData\Local\Microsoft\Windows\Temporary Internet Files\Content.Outlook\RW4AXGSP\P5101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0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mhamm\AppData\Local\Microsoft\Windows\Temporary Internet Files\Content.Outlook\RW4AXGSP\P51010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7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hamm\AppData\Local\Microsoft\Windows\Temporary Internet Files\Content.Outlook\RW4AXGSP\P51010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mhamm\AppData\Local\Microsoft\Windows\Temporary Internet Files\Content.Outlook\RW4AXGSP\P62805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85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mhamm\AppData\Local\Microsoft\Windows\Temporary Internet Files\Content.Outlook\RW4AXGSP\P62805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6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mhamm\AppData\Local\Microsoft\Windows\Temporary Internet Files\Content.Outlook\RW4AXGSP\P50409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53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mhamm\AppData\Local\Microsoft\Windows\Temporary Internet Files\Content.Outlook\RW4AXGSP\BAB Moffat 2009 plant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8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mhamm\AppData\Local\Microsoft\Windows\Temporary Internet Files\Content.Outlook\RW4AXGSP\BAB Moffat 2009 plant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88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mhamm\AppData\Local\Microsoft\Windows\Temporary Internet Files\Content.Outlook\RW4AXGSP\BAB Moffat 2009 plant (1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23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mhamm\AppData\Local\Microsoft\Windows\Temporary Internet Files\Content.Outlook\RW4AXGSP\BAB Moffat 2009 plant (1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48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mhamm\AppData\Local\Microsoft\Windows\Temporary Internet Files\Content.Outlook\RW4AXGSP\P1000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58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mhamm\AppData\Local\Microsoft\Windows\Temporary Internet Files\Content.Outlook\RW4AXGSP\20130905_163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mhamm\AppData\Local\Microsoft\Windows\Temporary Internet Files\Content.Outlook\RW4AXGSP\P10704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11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mhamm\AppData\Local\Microsoft\Windows\Temporary Internet Files\Content.Outlook\RW4AXGSP\dsc_4949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0"/>
            <a:ext cx="88669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6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hamm\AppData\Local\Microsoft\Windows\Temporary Internet Files\Content.Outlook\RW4AXGSP\Wild horses at Siwash Site July 15 2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963930"/>
            <a:ext cx="7802880" cy="493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58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</Words>
  <Application>Microsoft Office PowerPoint</Application>
  <PresentationFormat>On-screen Show (4:3)</PresentationFormat>
  <Paragraphs>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Williams Lake TSA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Williams Lake TSA</dc:title>
  <dc:creator>Hamm, Mark FLNR:EX</dc:creator>
  <cp:lastModifiedBy>Hamm, Mark FLNR:EX</cp:lastModifiedBy>
  <cp:revision>11</cp:revision>
  <dcterms:created xsi:type="dcterms:W3CDTF">2015-04-10T21:34:24Z</dcterms:created>
  <dcterms:modified xsi:type="dcterms:W3CDTF">2015-04-14T20:27:48Z</dcterms:modified>
</cp:coreProperties>
</file>